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7" r:id="rId4"/>
    <p:sldId id="309" r:id="rId5"/>
    <p:sldId id="314" r:id="rId6"/>
    <p:sldId id="3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B273-154F-F89A-9F8F-38BD5EDF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CDF58-E0FA-EAF4-55BE-1F7C38B0F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3971-0D94-9D0F-42B9-A78B41C6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C634-5AE5-4C63-CE30-F8F64571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C270-873D-ADCA-84B4-15F70D2A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8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81BD-AB88-65F2-F2CF-8023D757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522E9-F9B5-0FDD-BE1F-C46445C5C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5C22-BB13-E83D-05F9-3814E780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F71E-5AD7-7441-6212-C531A401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5B9F-FB0B-98EF-102B-60D508B7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7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3AA1-7170-A62F-C22D-8AB3DEA10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46E15-24C1-93A1-62A0-32CA45F36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287F-C5D8-CC87-B611-668802B2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81291-7007-FE79-8C41-C9EDAC46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190E-C8D8-2423-60AE-7E30A0CE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6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9AE0-DA61-3D3C-67CF-3A6E8CE1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68B2-F3C2-168D-6D70-1141C75F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975A-C98F-2379-16B8-69F2ECBB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E847-6032-3DED-EE3E-7A29EC0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CFD43-FEDA-8F9C-37CE-CB948EB0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7CB0-4BC7-365C-C64E-3D82D1E0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B70AC-DF44-B080-106F-DD22BA7C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3A25-15E3-F462-7476-4C6A2D9B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B8705-46BA-969A-C1EE-8620E68A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787D-4476-43E9-C579-CC6136F9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C227-296D-D5F1-4169-B97F3ABD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3BB25-00F9-B77C-1836-8B4B25812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06A50-1F64-29FF-35CE-C31A891A5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20B71-32BB-4090-499B-4A7FD248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A8457-AFFF-5A76-2F17-48EB7169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D7745-D47D-DE3C-055E-BE19A936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1F5-01ED-78FE-6353-F8C5E49F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F44AB-D708-475C-5DAD-E7FB35636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3ADFB-18CF-9DEB-5291-5FD28C4F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F426D-9610-E31B-E1BB-E6D89D118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00835-31C0-B245-84E0-A2FD70B7C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DB953-93B0-C65B-D2B0-58A17651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D20AD-B562-BB27-B565-6B0140E9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3400-66AF-4901-898B-EC9C3DF4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1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BD6B-6473-7651-B90F-BA2091A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EF0DC-40B2-2562-99FF-B237EB38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F7F6C-E5CA-BF56-30BC-1AF82A47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9454A-E49D-EFB7-F277-2B842DB7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C85D2-6972-C608-3016-EA59C30D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0BB8E-9FA0-F5B0-EFE4-D09FE1C9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E4B1-DB99-F099-0CCC-50EDCDA4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8F8-084B-B751-B298-09A5612A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F7EEB-E2AD-84E9-302F-4BE3D53F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4CFD7-657A-2024-37B2-04E6E11A9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788FC-3B78-C32F-CBFC-C0E6AC00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2CB17-2960-71B6-0F6D-F675FE78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A9305-E692-2481-94B6-0C2CF7BD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8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4961-EF93-2A2A-F029-CB1E4DE4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2CFF4-0734-EA13-57A8-66E2B95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A65D0-BDB4-0AB4-8E54-E07A6B55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4D60-C901-A465-3B4D-EB0C0A48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6D63B-D6E0-D5CC-4B03-0D903813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03BC-8000-D336-76FE-81019CD6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0D277-E55C-DF3C-1844-AFE5B13E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0EA0-BA19-07C4-8EB8-E942AD7FF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BE7-3BE7-AB9F-A82A-2C65110FF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C973-77CE-466F-A13A-06A0471C399A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57ABA-DFBF-9B47-393F-E31DCD7F9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C67E-04A2-EED5-F780-817FB13EB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Week-6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81D48A4-3E2B-7004-C3B8-B22173191E91}"/>
              </a:ext>
            </a:extLst>
          </p:cNvPr>
          <p:cNvSpPr txBox="1">
            <a:spLocks/>
          </p:cNvSpPr>
          <p:nvPr/>
        </p:nvSpPr>
        <p:spPr>
          <a:xfrm>
            <a:off x="2663152" y="3966747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404040"/>
                </a:solidFill>
                <a:latin typeface="ShellMedium" panose="00000600000000000000" pitchFamily="2" charset="0"/>
              </a:rPr>
              <a:t>Mohammad Aadil Sehrawat</a:t>
            </a:r>
          </a:p>
          <a:p>
            <a:r>
              <a:rPr lang="en-GB" sz="1800" dirty="0">
                <a:solidFill>
                  <a:srgbClr val="404040"/>
                </a:solidFill>
                <a:latin typeface="ShellMedium" panose="00000600000000000000" pitchFamily="2" charset="0"/>
              </a:rPr>
              <a:t>Employee ID: 654985</a:t>
            </a:r>
          </a:p>
        </p:txBody>
      </p:sp>
    </p:spTree>
    <p:extLst>
      <p:ext uri="{BB962C8B-B14F-4D97-AF65-F5344CB8AC3E}">
        <p14:creationId xmlns:p14="http://schemas.microsoft.com/office/powerpoint/2010/main" val="399131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25-Sep-23 (Monday) – </a:t>
            </a:r>
            <a:r>
              <a:rPr lang="en-US" sz="2800" dirty="0" err="1"/>
              <a:t>PySpark</a:t>
            </a:r>
            <a:r>
              <a:rPr lang="en-US" sz="2800" dirty="0"/>
              <a:t> Online Session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2FA1C6-AA3D-7D4C-81CA-0C14C3F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4" y="1215465"/>
            <a:ext cx="4926597" cy="273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BE349-582A-4DA3-F799-885A0825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39" y="4115767"/>
            <a:ext cx="4913649" cy="267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45F15-05BF-CD19-B5C6-BE1C3D0F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94" y="4115767"/>
            <a:ext cx="4926597" cy="2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780A9-BA84-522E-3D80-E4EF1A5AE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9" y="1253940"/>
            <a:ext cx="4913649" cy="27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29" y="131086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912946"/>
            <a:ext cx="10208292" cy="246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- cloud platform supported in AWS Azure and GCP. Databricks is commercial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CLUSTER 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purpose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any processing, jobs, notebook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specific to particular job, terminates once the job completes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 –pool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warehouse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B034-7F30-77E9-2F02-DD25AE2C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5" y="3049669"/>
            <a:ext cx="5877314" cy="367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B4DD-8F03-0917-4064-B0FEE2DE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42" y="3049669"/>
            <a:ext cx="5877314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4798EB-D9C9-8D90-A9D8-1E352EAFE2F0}"/>
              </a:ext>
            </a:extLst>
          </p:cNvPr>
          <p:cNvSpPr txBox="1">
            <a:spLocks/>
          </p:cNvSpPr>
          <p:nvPr/>
        </p:nvSpPr>
        <p:spPr>
          <a:xfrm>
            <a:off x="1524000" y="131556"/>
            <a:ext cx="9144000" cy="704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hell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 27-Sep-23 (Wednesday) – Databricks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130F-5E7D-4BAE-A717-DE1536B7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7036"/>
          <a:stretch/>
        </p:blipFill>
        <p:spPr>
          <a:xfrm>
            <a:off x="531752" y="912302"/>
            <a:ext cx="5464277" cy="286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9D392-1DC3-4E0B-33A9-5FAFC2A8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7" b="6179"/>
          <a:stretch/>
        </p:blipFill>
        <p:spPr>
          <a:xfrm>
            <a:off x="6195971" y="912302"/>
            <a:ext cx="5464277" cy="289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F1319-3559-9EFB-F0CB-2783D4663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82" b="6810"/>
          <a:stretch/>
        </p:blipFill>
        <p:spPr>
          <a:xfrm>
            <a:off x="531752" y="3857409"/>
            <a:ext cx="5464276" cy="2869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1F5F5-0B99-E7D4-BDCA-C7C0EAA24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78" b="7619"/>
          <a:stretch/>
        </p:blipFill>
        <p:spPr>
          <a:xfrm>
            <a:off x="6195971" y="3882683"/>
            <a:ext cx="5464276" cy="28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55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28-Sep-23 (Thursday) –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C1D1-D152-AC3C-5C0B-A3124909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9" b="7053"/>
          <a:stretch/>
        </p:blipFill>
        <p:spPr>
          <a:xfrm>
            <a:off x="875950" y="1006679"/>
            <a:ext cx="4948246" cy="260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13862-E70C-3D80-DC11-C64FDA46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7" b="7324"/>
          <a:stretch/>
        </p:blipFill>
        <p:spPr>
          <a:xfrm>
            <a:off x="6286850" y="1006679"/>
            <a:ext cx="4948246" cy="2600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B5A-5EB6-E012-0F27-95166A4BF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5" b="6359"/>
          <a:stretch/>
        </p:blipFill>
        <p:spPr>
          <a:xfrm>
            <a:off x="875951" y="3777714"/>
            <a:ext cx="4948246" cy="261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87035-6983-2EC1-27E8-431C4AE3B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" b="7713"/>
          <a:stretch/>
        </p:blipFill>
        <p:spPr>
          <a:xfrm>
            <a:off x="6286850" y="3777714"/>
            <a:ext cx="4979771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60" y="108905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29-Sep-23 (Friday) – Azure Deployment/</a:t>
            </a:r>
            <a:r>
              <a:rPr lang="en-US" sz="2800" dirty="0" err="1"/>
              <a:t>Devops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04D69-D599-C1C6-726F-61ABDA6C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8391"/>
          <a:stretch/>
        </p:blipFill>
        <p:spPr>
          <a:xfrm>
            <a:off x="834455" y="973124"/>
            <a:ext cx="5261545" cy="271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9AA63-5D75-252C-D0E8-191126C41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0" b="6584"/>
          <a:stretch/>
        </p:blipFill>
        <p:spPr>
          <a:xfrm>
            <a:off x="6350466" y="973125"/>
            <a:ext cx="5131266" cy="271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BD923-AABF-8654-6A1D-CCC267BD5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" t="31990" r="29063" b="10649"/>
          <a:stretch/>
        </p:blipFill>
        <p:spPr>
          <a:xfrm>
            <a:off x="3530367" y="3825345"/>
            <a:ext cx="5131266" cy="27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9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ShellBold</vt:lpstr>
      <vt:lpstr>ShellHeavy</vt:lpstr>
      <vt:lpstr>ShellMedium</vt:lpstr>
      <vt:lpstr>Office Theme</vt:lpstr>
      <vt:lpstr>PowerPoint Presentation</vt:lpstr>
      <vt:lpstr> 25-Sep-23 (Monday) – PySpark Online Session</vt:lpstr>
      <vt:lpstr> 26-Sep-23 (Tuesday) – Databricks Online Session</vt:lpstr>
      <vt:lpstr>PowerPoint Presentation</vt:lpstr>
      <vt:lpstr> 28-Sep-23 (Thursday) – Docker</vt:lpstr>
      <vt:lpstr> 29-Sep-23 (Friday) – Azure Deployment/Devops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Sehrawat, Mohammad Aadil SBOBNG-PTIY/FAA</cp:lastModifiedBy>
  <cp:revision>3</cp:revision>
  <dcterms:created xsi:type="dcterms:W3CDTF">2023-10-03T03:41:37Z</dcterms:created>
  <dcterms:modified xsi:type="dcterms:W3CDTF">2023-10-05T03:49:51Z</dcterms:modified>
</cp:coreProperties>
</file>